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614" r:id="rId2"/>
    <p:sldId id="616" r:id="rId3"/>
  </p:sldIdLst>
  <p:sldSz cx="6858000" cy="9906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366" y="7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0E73C-5A38-45FC-8DB1-8B14E5F52292}" type="datetimeFigureOut">
              <a:rPr lang="pt-BR" smtClean="0"/>
              <a:pPr/>
              <a:t>27/11/2021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48A4E-94CE-4831-86EC-75EBEE4730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73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 descr="3_TEMPLATE_MULHERES_DO_BRASI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8538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3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4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E6A190CD-4476-4772-9AF1-F8E4D50BDFBD}" type="datetimeFigureOut">
              <a:rPr lang="pt-BR" smtClean="0"/>
              <a:pPr/>
              <a:t>27/11/2021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068400F5-BC41-4A69-A78E-DBF75F77393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78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0" cy="8452203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0" cy="84522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E6A190CD-4476-4772-9AF1-F8E4D50BDFBD}" type="datetimeFigureOut">
              <a:rPr lang="pt-BR" smtClean="0"/>
              <a:pPr/>
              <a:t>27/11/2021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068400F5-BC41-4A69-A78E-DBF75F77393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084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_TEMPLATE_MULHERES_DO_BRASI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_TEMPLATE_MULHERES_DO_BRASI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90" y="0"/>
            <a:ext cx="6966032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8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311404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311404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E6A190CD-4476-4772-9AF1-F8E4D50BDFBD}" type="datetimeFigureOut">
              <a:rPr lang="pt-BR" smtClean="0"/>
              <a:pPr/>
              <a:t>27/11/2021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068400F5-BC41-4A69-A78E-DBF75F77393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44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8"/>
            <a:ext cx="3030141" cy="9241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1" y="2217388"/>
            <a:ext cx="3031331" cy="9241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E6A190CD-4476-4772-9AF1-F8E4D50BDFBD}" type="datetimeFigureOut">
              <a:rPr lang="pt-BR" smtClean="0"/>
              <a:pPr/>
              <a:t>27/11/2021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068400F5-BC41-4A69-A78E-DBF75F77393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143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E6A190CD-4476-4772-9AF1-F8E4D50BDFBD}" type="datetimeFigureOut">
              <a:rPr lang="pt-BR" smtClean="0"/>
              <a:pPr/>
              <a:t>27/11/2021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068400F5-BC41-4A69-A78E-DBF75F77393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544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E6A190CD-4476-4772-9AF1-F8E4D50BDFBD}" type="datetimeFigureOut">
              <a:rPr lang="pt-BR" smtClean="0"/>
              <a:pPr/>
              <a:t>27/11/2021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068400F5-BC41-4A69-A78E-DBF75F77393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80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10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7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E6A190CD-4476-4772-9AF1-F8E4D50BDFBD}" type="datetimeFigureOut">
              <a:rPr lang="pt-BR" smtClean="0"/>
              <a:pPr/>
              <a:t>27/11/2021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068400F5-BC41-4A69-A78E-DBF75F77393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38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3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E6A190CD-4476-4772-9AF1-F8E4D50BDFBD}" type="datetimeFigureOut">
              <a:rPr lang="pt-BR" smtClean="0"/>
              <a:pPr/>
              <a:t>27/11/2021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/>
          <a:lstStyle/>
          <a:p>
            <a:fld id="{068400F5-BC41-4A69-A78E-DBF75F77393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088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Picture 2" descr="2_TEMPLATE_MULHERES_DO_BRASIL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6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9" indent="-257169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8" indent="-214307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1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grupomulheresdobrasil.org.br/" TargetMode="External"/><Relationship Id="rId7" Type="http://schemas.openxmlformats.org/officeDocument/2006/relationships/image" Target="../media/image11.png"/><Relationship Id="rId2" Type="http://schemas.openxmlformats.org/officeDocument/2006/relationships/hyperlink" Target="mailto:campinas@grupomulheresdobrasil.org.b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strumento, colorido, bola, comida&#10;&#10;Descrição gerada automaticamente">
            <a:extLst>
              <a:ext uri="{FF2B5EF4-FFF2-40B4-BE49-F238E27FC236}">
                <a16:creationId xmlns:a16="http://schemas.microsoft.com/office/drawing/2014/main" id="{6386DE6E-1F77-4E0D-BE14-5D8DCC713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3" t="40420" r="10885" b="28278"/>
          <a:stretch/>
        </p:blipFill>
        <p:spPr>
          <a:xfrm>
            <a:off x="3975100" y="2548138"/>
            <a:ext cx="2882900" cy="16436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529BDD-3EFF-4B5A-BC14-90CD1978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0" cy="1692000"/>
          </a:xfrm>
          <a:effectLst/>
        </p:spPr>
        <p:txBody>
          <a:bodyPr/>
          <a:lstStyle/>
          <a:p>
            <a:pPr algn="r">
              <a:lnSpc>
                <a:spcPts val="2300"/>
              </a:lnSpc>
            </a:pPr>
            <a: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Buscamos</a:t>
            </a:r>
            <a:b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novos parceiros</a:t>
            </a:r>
            <a:b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para serem</a:t>
            </a:r>
            <a:b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PONTOS DE COLETA!</a:t>
            </a:r>
            <a:b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t-BR" sz="1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#LacreCompanheiro  #TampinhaCompanheira</a:t>
            </a:r>
            <a:endParaRPr lang="pt-B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5587B6-2E34-43F0-A35F-5981C7BDA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405" y="4321471"/>
            <a:ext cx="5799483" cy="246032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A iniciativa não envolve dinheiro formamos uma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latin typeface="+mj-lt"/>
                <a:ea typeface="Calibri" panose="020F0502020204030204" pitchFamily="34" charset="0"/>
              </a:rPr>
              <a:t>corrente do bem.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As pessoas juntam os lacres e tampinhas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</a:rPr>
              <a:t> e entregam nos Pontos de Coleta.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</a:rPr>
              <a:t>Voluntárias do Grupo Mulheres do Brasil - Campinas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</a:rPr>
              <a:t>, recolhem esse material e os entregam para 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ASFAR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Campinas,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que os vende, compra e distribui as cadeiras.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Esta é uma campanha sócio ambiental, que pode ser desenvolvida em qualquer ambiente como em escolas na forma de projetos pedagógicos para a conscientização sobre temas como: consumo consciente, preservação do planeta, reciclagem, solidariedade, inclusão, pessoas com deficiência e etc...</a:t>
            </a:r>
            <a:endParaRPr lang="pt-BR" sz="1400" dirty="0">
              <a:latin typeface="+mj-lt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8B3BB6-6B0D-4DAF-A212-BBBC39C41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405" y="2707293"/>
            <a:ext cx="3568149" cy="144560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A Associação de Senhoras, Familiares e Amigos de Rotarianos de Campinas - </a:t>
            </a:r>
            <a:r>
              <a:rPr lang="pt-B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ASFAR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fundada em 1940,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desenvolve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vários projetos sociais, como a arrecadação de lacres de latinhas de alumínio e tampinhas plásticas para a compra de cadeiras de rodas.</a:t>
            </a:r>
            <a:endParaRPr lang="pt-BR" sz="1400" dirty="0">
              <a:latin typeface="+mj-lt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278174" y="7515950"/>
            <a:ext cx="4301652" cy="2138767"/>
            <a:chOff x="1278174" y="7515950"/>
            <a:chExt cx="4301652" cy="2138767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B1EA4435-2B28-4F06-BE9B-92BC4CD259A4}"/>
                </a:ext>
              </a:extLst>
            </p:cNvPr>
            <p:cNvSpPr/>
            <p:nvPr/>
          </p:nvSpPr>
          <p:spPr>
            <a:xfrm>
              <a:off x="1278174" y="7515950"/>
              <a:ext cx="4301652" cy="213876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2393496C-6296-45DA-94F6-BC6F36F534A5}"/>
                </a:ext>
              </a:extLst>
            </p:cNvPr>
            <p:cNvSpPr txBox="1"/>
            <p:nvPr/>
          </p:nvSpPr>
          <p:spPr>
            <a:xfrm>
              <a:off x="1458867" y="7672840"/>
              <a:ext cx="3940266" cy="1824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pt-B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SOMOS PARCEIROS!</a:t>
              </a:r>
              <a:endPara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indent="0"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 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Grupo Mulheres do Brasil – Núcleo Campinas</a:t>
              </a: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 através de seu 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Comitê Inclusão da Pessoa com Deficiência</a:t>
              </a: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, </a:t>
              </a: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 uniu a 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ASFAR</a:t>
              </a: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para aumentarmos o número de lacres arrecadados para que mais pessoas se beneficiem com as cadeiras de rodas e tenham maior qualidade de vida. </a:t>
              </a:r>
            </a:p>
          </p:txBody>
        </p:sp>
      </p:grpSp>
      <p:pic>
        <p:nvPicPr>
          <p:cNvPr id="12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84996E13-8950-420B-8B66-368F48AD1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9" y="277356"/>
            <a:ext cx="1295400" cy="1295400"/>
          </a:xfrm>
          <a:prstGeom prst="rect">
            <a:avLst/>
          </a:prstGeom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0C0F95D-B91D-4908-ACDB-BA1A9B799B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9" y="1356856"/>
            <a:ext cx="1295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5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B1EA4435-2B28-4F06-BE9B-92BC4CD259A4}"/>
              </a:ext>
            </a:extLst>
          </p:cNvPr>
          <p:cNvSpPr/>
          <p:nvPr/>
        </p:nvSpPr>
        <p:spPr>
          <a:xfrm>
            <a:off x="-1" y="6416317"/>
            <a:ext cx="4101503" cy="34896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529BDD-3EFF-4B5A-BC14-90CD1978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73841"/>
            <a:ext cx="6172200" cy="1692000"/>
          </a:xfrm>
          <a:effectLst/>
        </p:spPr>
        <p:txBody>
          <a:bodyPr/>
          <a:lstStyle/>
          <a:p>
            <a:pPr algn="r">
              <a:lnSpc>
                <a:spcPts val="2300"/>
              </a:lnSpc>
            </a:pPr>
            <a: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Buscamos</a:t>
            </a:r>
            <a:b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novos parceiros</a:t>
            </a:r>
            <a:b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para serem</a:t>
            </a:r>
            <a:b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PONTOS DE COLETA!</a:t>
            </a:r>
            <a:br>
              <a:rPr lang="pt-BR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t-BR" sz="1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#LacreCompanheiro  #TampinhaCompanheira</a:t>
            </a:r>
            <a:endParaRPr lang="pt-B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5587B6-2E34-43F0-A35F-5981C7BDA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474" y="4800012"/>
            <a:ext cx="6248780" cy="151251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</a:rPr>
              <a:t>QUER SER NOSSO PARCEIRO E SE TORNAR UM PONTO DE COLETA?</a:t>
            </a: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Envie um e-mail para </a:t>
            </a:r>
            <a:r>
              <a:rPr lang="pt-BR" sz="140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  <a:hlinkClick r:id="rId2"/>
              </a:rPr>
              <a:t>campinas@grupomulheresdobrasil.org.br</a:t>
            </a:r>
            <a:r>
              <a:rPr lang="pt-BR" sz="140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ou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</a:rPr>
              <a:t>um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</a:rPr>
              <a:t>whatsapp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para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a Denise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Líder do Comitê Inclusão da Pessoa Com Defici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</a:rPr>
              <a:t>ência -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</a:rPr>
              <a:t>do Núcleo Campinas.</a:t>
            </a:r>
          </a:p>
          <a:p>
            <a:pPr marL="0" indent="0">
              <a:buNone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                                           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19)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98184-6745 </a:t>
            </a:r>
          </a:p>
          <a:p>
            <a:pPr marL="0" indent="0">
              <a:buNone/>
            </a:pP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Para ajudar na divulgação, disponibilizamos banners ou cartazes no formato A4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pt-BR" sz="11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8B3BB6-6B0D-4DAF-A212-BBBC39C41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474" y="2668981"/>
            <a:ext cx="3689028" cy="1830474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QUEM SOMOS?</a:t>
            </a: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Grupo Mulheres do Brasil,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presidido pela empresária Luiza Helena Trajano,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foi criado para engajar a sociedade civil em busca de melhorias para o país.  Atualmente, contamos com 80 mil mulheres, no Brasil e exterior.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www.grupomulheresdobrasil.org.br</a:t>
            </a:r>
            <a:endParaRPr lang="pt-BR" sz="1350" dirty="0"/>
          </a:p>
        </p:txBody>
      </p:sp>
      <p:pic>
        <p:nvPicPr>
          <p:cNvPr id="12" name="Imagem 11" descr="Imagem em preto e branco&#10;&#10;Descrição gerada automaticamente">
            <a:extLst>
              <a:ext uri="{FF2B5EF4-FFF2-40B4-BE49-F238E27FC236}">
                <a16:creationId xmlns:a16="http://schemas.microsoft.com/office/drawing/2014/main" id="{7693B91F-155B-451C-87D7-E51F6F8B99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5" t="28539" r="23405" b="35433"/>
          <a:stretch/>
        </p:blipFill>
        <p:spPr>
          <a:xfrm>
            <a:off x="3730465" y="1816671"/>
            <a:ext cx="3301826" cy="275876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6CDEA50-AF0A-4D4A-89EB-86B32E8F000B}"/>
              </a:ext>
            </a:extLst>
          </p:cNvPr>
          <p:cNvSpPr txBox="1"/>
          <p:nvPr/>
        </p:nvSpPr>
        <p:spPr>
          <a:xfrm>
            <a:off x="80010" y="6537109"/>
            <a:ext cx="4021492" cy="3531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</a:rPr>
              <a:t>Conheça quem já está fazendo parte desta corrente do bem!</a:t>
            </a:r>
          </a:p>
          <a:p>
            <a:pPr marL="0" indent="0">
              <a:buNone/>
            </a:pPr>
            <a:r>
              <a:rPr lang="pt-BR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📌 </a:t>
            </a:r>
            <a:r>
              <a:rPr lang="pt-BR" sz="1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Campinas</a:t>
            </a:r>
          </a:p>
          <a:p>
            <a:pPr marL="0" indent="0">
              <a:buNone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Academia TRIBOS DO CORPO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Jd.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Cândida</a:t>
            </a:r>
          </a:p>
          <a:p>
            <a:pPr marL="0" indent="0">
              <a:buNone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CASA ROSA GRANEL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Jd. Chapadão</a:t>
            </a:r>
            <a:b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CNA </a:t>
            </a:r>
            <a:r>
              <a:rPr lang="pt-BR" sz="12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by</a:t>
            </a:r>
            <a:r>
              <a:rPr lang="pt-BR" sz="1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pt-BR" sz="12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Lanna</a:t>
            </a:r>
            <a:r>
              <a:rPr lang="pt-BR" sz="1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pt-BR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- Taquaral – Amoreiras – </a:t>
            </a:r>
            <a:r>
              <a:rPr lang="pt-BR" sz="120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Sousas</a:t>
            </a:r>
            <a:r>
              <a:rPr lang="pt-BR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– Flamboyant</a:t>
            </a:r>
          </a:p>
          <a:p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DL GRÁFICA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São Bernardo</a:t>
            </a:r>
          </a:p>
          <a:p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EMPÓRIO RIZZA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Cambuí</a:t>
            </a:r>
          </a:p>
          <a:p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EMPÓRIO VIVER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Cambuí</a:t>
            </a:r>
          </a:p>
          <a:p>
            <a:pPr marL="0" indent="0">
              <a:buNone/>
            </a:pPr>
            <a:r>
              <a:rPr lang="pt-BR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PONTOLUME</a:t>
            </a:r>
            <a:r>
              <a:rPr lang="pt-BR" sz="12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– Barão Geraldo  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pt-BR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TECEART</a:t>
            </a:r>
            <a:r>
              <a:rPr lang="pt-BR" sz="12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– Barão Geraldo</a:t>
            </a:r>
          </a:p>
          <a:p>
            <a:pPr marL="0" indent="0">
              <a:buNone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📌 </a:t>
            </a:r>
            <a:r>
              <a:rPr lang="pt-BR" sz="1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Paulínia</a:t>
            </a:r>
            <a:b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SHOPPING DO MECÂNICO PAULÍNIA </a:t>
            </a:r>
          </a:p>
          <a:p>
            <a:r>
              <a:rPr lang="pt-BR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📌 </a:t>
            </a:r>
            <a:r>
              <a:rPr lang="pt-BR" sz="1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Piracicaba</a:t>
            </a:r>
            <a:b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CIDADE JARDIM - Padaria e confeitaria </a:t>
            </a:r>
          </a:p>
          <a:p>
            <a:pPr marL="0" indent="0">
              <a:buNone/>
            </a:pPr>
            <a:r>
              <a:rPr lang="pt-BR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📌 </a:t>
            </a:r>
            <a:r>
              <a:rPr lang="pt-BR" sz="1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Valinhos</a:t>
            </a:r>
            <a:b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ESPORTE CLUBE CASTELO</a:t>
            </a:r>
          </a:p>
          <a:p>
            <a:pPr marL="0" indent="0">
              <a:buNone/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Gráfico 20" descr="Seta: girar para a direita estrutura de tópicos">
            <a:extLst>
              <a:ext uri="{FF2B5EF4-FFF2-40B4-BE49-F238E27FC236}">
                <a16:creationId xmlns:a16="http://schemas.microsoft.com/office/drawing/2014/main" id="{34BA9128-BA11-4EAE-A723-6B183CB155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913755">
            <a:off x="3684093" y="7266503"/>
            <a:ext cx="1235803" cy="1235803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5366DB2F-C745-4EC5-B768-ACEB25B3BD7D}"/>
              </a:ext>
            </a:extLst>
          </p:cNvPr>
          <p:cNvSpPr txBox="1"/>
          <p:nvPr/>
        </p:nvSpPr>
        <p:spPr>
          <a:xfrm>
            <a:off x="4017809" y="8738430"/>
            <a:ext cx="3023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accent3">
                    <a:lumMod val="50000"/>
                  </a:schemeClr>
                </a:solidFill>
              </a:rPr>
              <a:t> /</a:t>
            </a:r>
            <a:r>
              <a:rPr lang="pt-BR" sz="1400" dirty="0" err="1">
                <a:solidFill>
                  <a:schemeClr val="accent3">
                    <a:lumMod val="50000"/>
                  </a:schemeClr>
                </a:solidFill>
              </a:rPr>
              <a:t>grupomulheresdobrasilcampinas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r>
              <a:rPr lang="pt-BR" sz="1400" dirty="0">
                <a:solidFill>
                  <a:schemeClr val="accent3">
                    <a:lumMod val="50000"/>
                  </a:schemeClr>
                </a:solidFill>
              </a:rPr>
              <a:t> @grupomulheresdobrasil.campinas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7640884-41DE-4DD7-86A9-752CECB7CF74}"/>
              </a:ext>
            </a:extLst>
          </p:cNvPr>
          <p:cNvSpPr txBox="1"/>
          <p:nvPr/>
        </p:nvSpPr>
        <p:spPr>
          <a:xfrm>
            <a:off x="4301995" y="8127382"/>
            <a:ext cx="21918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  <a:highlight>
                  <a:srgbClr val="00FFFF"/>
                </a:highlight>
                <a:latin typeface="+mj-lt"/>
              </a:rPr>
              <a:t>Quer saber mais!</a:t>
            </a:r>
          </a:p>
          <a:p>
            <a:pPr algn="ctr"/>
            <a:r>
              <a:rPr lang="pt-BR" sz="1100" b="1" dirty="0">
                <a:solidFill>
                  <a:schemeClr val="accent3">
                    <a:lumMod val="50000"/>
                  </a:schemeClr>
                </a:solidFill>
              </a:rPr>
              <a:t>#VemComAGente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E5F964F-3AAA-41E6-B14C-56B277794707}"/>
              </a:ext>
            </a:extLst>
          </p:cNvPr>
          <p:cNvSpPr txBox="1"/>
          <p:nvPr/>
        </p:nvSpPr>
        <p:spPr>
          <a:xfrm>
            <a:off x="4017809" y="6819098"/>
            <a:ext cx="2760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i="0" u="none" strike="noStrike" dirty="0">
                <a:solidFill>
                  <a:srgbClr val="3E542B"/>
                </a:solidFill>
                <a:effectLst/>
              </a:rPr>
              <a:t>Vamos Juntos ajudar quem precisa</a:t>
            </a:r>
            <a:r>
              <a:rPr lang="pt-BR" sz="2400" b="0" i="0" u="none" strike="noStrike" dirty="0">
                <a:solidFill>
                  <a:srgbClr val="3E542B"/>
                </a:solidFill>
                <a:effectLst/>
              </a:rPr>
              <a:t>!</a:t>
            </a:r>
            <a:endParaRPr lang="pt-BR" sz="2400" dirty="0"/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D23FB8FF-258D-46E4-B6F2-2A9D95B372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35" y="5931905"/>
            <a:ext cx="367067" cy="259834"/>
          </a:xfrm>
          <a:prstGeom prst="rect">
            <a:avLst/>
          </a:prstGeom>
        </p:spPr>
      </p:pic>
      <p:pic>
        <p:nvPicPr>
          <p:cNvPr id="16" name="Imagem 15" descr="Logotipo, nome da empresa&#10;&#10;Descrição gerada automaticamente">
            <a:extLst>
              <a:ext uri="{FF2B5EF4-FFF2-40B4-BE49-F238E27FC236}">
                <a16:creationId xmlns:a16="http://schemas.microsoft.com/office/drawing/2014/main" id="{0B716B6D-3DED-42E7-84D6-9EACE33960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9" y="230189"/>
            <a:ext cx="1295400" cy="1295400"/>
          </a:xfrm>
          <a:prstGeom prst="rect">
            <a:avLst/>
          </a:prstGeom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0C0F95D-B91D-4908-ACDB-BA1A9B799B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9" y="1309689"/>
            <a:ext cx="1295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4959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455</Words>
  <Application>Microsoft Office PowerPoint</Application>
  <PresentationFormat>Papel A4 (210 x 297 mm)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Calibri</vt:lpstr>
      <vt:lpstr>2_Tema do Office</vt:lpstr>
      <vt:lpstr>Buscamos  novos parceiros  para serem  PONTOS DE COLETA! #LacreCompanheiro  #TampinhaCompanheira</vt:lpstr>
      <vt:lpstr>Buscamos  novos parceiros  para serem  PONTOS DE COLETA! #LacreCompanheiro  #TampinhaCompanheira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Camargo</dc:creator>
  <cp:lastModifiedBy>Mauricio Ferreira</cp:lastModifiedBy>
  <cp:revision>34</cp:revision>
  <dcterms:created xsi:type="dcterms:W3CDTF">2019-08-26T15:08:41Z</dcterms:created>
  <dcterms:modified xsi:type="dcterms:W3CDTF">2021-11-27T21:38:46Z</dcterms:modified>
</cp:coreProperties>
</file>